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7" d="100"/>
          <a:sy n="147" d="100"/>
        </p:scale>
        <p:origin x="564" y="34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o"/>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fotball.no/fotballdata/klubb/hjem/?fiksId=579" TargetMode="External"/><Relationship Id="rId13" Type="http://schemas.openxmlformats.org/officeDocument/2006/relationships/image" Target="../media/image7.png"/><Relationship Id="rId18" Type="http://schemas.openxmlformats.org/officeDocument/2006/relationships/image" Target="../media/image9.png"/><Relationship Id="rId3" Type="http://schemas.openxmlformats.org/officeDocument/2006/relationships/image" Target="../media/image1.png"/><Relationship Id="rId21" Type="http://schemas.openxmlformats.org/officeDocument/2006/relationships/image" Target="../media/image11.png"/><Relationship Id="rId7" Type="http://schemas.openxmlformats.org/officeDocument/2006/relationships/image" Target="../media/image4.png"/><Relationship Id="rId12" Type="http://schemas.openxmlformats.org/officeDocument/2006/relationships/hyperlink" Target="https://www.nordicstadiums.com/ulefoss-idrettspark/" TargetMode="External"/><Relationship Id="rId17" Type="http://schemas.openxmlformats.org/officeDocument/2006/relationships/hyperlink" Target="https://www.bytt.no/erfaringer/varmepumpe/elektropluss-telemark" TargetMode="External"/><Relationship Id="rId2" Type="http://schemas.openxmlformats.org/officeDocument/2006/relationships/notesSlide" Target="../notesSlides/notesSlide1.xml"/><Relationship Id="rId16" Type="http://schemas.openxmlformats.org/officeDocument/2006/relationships/image" Target="../media/image8.png"/><Relationship Id="rId20" Type="http://schemas.openxmlformats.org/officeDocument/2006/relationships/image" Target="../media/image10.png"/><Relationship Id="rId1" Type="http://schemas.openxmlformats.org/officeDocument/2006/relationships/slideLayout" Target="../slideLayouts/slideLayout3.xml"/><Relationship Id="rId6" Type="http://schemas.openxmlformats.org/officeDocument/2006/relationships/hyperlink" Target="https://www.fotball.no/fotballdata/klubb/hjem/?fiksId=3274" TargetMode="External"/><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hyperlink" Target="https://group.spond.com/OGDND" TargetMode="External"/><Relationship Id="rId10" Type="http://schemas.openxmlformats.org/officeDocument/2006/relationships/hyperlink" Target="https://utforsknome.no/no/place/norsj-golfklubb" TargetMode="External"/><Relationship Id="rId19" Type="http://schemas.openxmlformats.org/officeDocument/2006/relationships/hyperlink" Target="https://ellips.com/grading-machine/cherry/" TargetMode="External"/><Relationship Id="rId4" Type="http://schemas.openxmlformats.org/officeDocument/2006/relationships/image" Target="../media/image2.png"/><Relationship Id="rId9" Type="http://schemas.openxmlformats.org/officeDocument/2006/relationships/image" Target="../media/image5.png"/><Relationship Id="rId14" Type="http://schemas.openxmlformats.org/officeDocument/2006/relationships/hyperlink" Target="https://peslogos.blogspot.com/2020/06/odds-bk.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a:spLocks noGrp="1"/>
          </p:cNvSpPr>
          <p:nvPr>
            <p:ph type="title"/>
          </p:nvPr>
        </p:nvSpPr>
        <p:spPr>
          <a:xfrm>
            <a:off x="729436" y="80038"/>
            <a:ext cx="7700680" cy="317572"/>
          </a:xfrm>
          <a:prstGeom prst="rect">
            <a:avLst/>
          </a:prstGeom>
        </p:spPr>
        <p:txBody>
          <a:bodyPr spcFirstLastPara="1" wrap="square" lIns="91425" tIns="91425" rIns="91425" bIns="91425" anchor="t" anchorCtr="0">
            <a:normAutofit fontScale="90000"/>
          </a:bodyPr>
          <a:lstStyle/>
          <a:p>
            <a:pPr marL="0" lvl="0" indent="0" rtl="0">
              <a:spcBef>
                <a:spcPts val="0"/>
              </a:spcBef>
              <a:spcAft>
                <a:spcPts val="0"/>
              </a:spcAft>
              <a:buNone/>
            </a:pPr>
            <a:r>
              <a:rPr lang="no" sz="2000"/>
              <a:t>                                  </a:t>
            </a:r>
            <a:r>
              <a:rPr lang="no" sz="2200" b="1"/>
              <a:t>Fotballdrømmen </a:t>
            </a:r>
            <a:r>
              <a:rPr lang="no" sz="2200" b="1" dirty="0"/>
              <a:t>2026</a:t>
            </a:r>
            <a:endParaRPr sz="2000" b="1" dirty="0"/>
          </a:p>
        </p:txBody>
      </p:sp>
      <p:sp>
        <p:nvSpPr>
          <p:cNvPr id="56" name="Google Shape;56;p13"/>
          <p:cNvSpPr txBox="1">
            <a:spLocks noGrp="1"/>
          </p:cNvSpPr>
          <p:nvPr>
            <p:ph type="body" idx="1"/>
          </p:nvPr>
        </p:nvSpPr>
        <p:spPr>
          <a:xfrm>
            <a:off x="17128" y="823087"/>
            <a:ext cx="5529233" cy="4281613"/>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spcFirstLastPara="1" wrap="square" lIns="91425" tIns="91425" rIns="91425" bIns="91425" anchor="t" anchorCtr="0">
            <a:normAutofit fontScale="92500"/>
          </a:bodyPr>
          <a:lstStyle/>
          <a:p>
            <a:pPr marL="0" indent="0">
              <a:buNone/>
            </a:pPr>
            <a:r>
              <a:rPr lang="nb-NO" sz="1200" dirty="0">
                <a:solidFill>
                  <a:schemeClr val="tx1"/>
                </a:solidFill>
              </a:rPr>
              <a:t>Bakgrunn:</a:t>
            </a:r>
          </a:p>
          <a:p>
            <a:pPr marL="0" indent="0">
              <a:buNone/>
            </a:pPr>
            <a:r>
              <a:rPr lang="nb-NO" sz="1200" b="1" u="sng" dirty="0">
                <a:solidFill>
                  <a:schemeClr val="tx1"/>
                </a:solidFill>
              </a:rPr>
              <a:t>Odd ønsker at alle barn skal få muligheten til å følge sine fotballdrømmer. Uansett hvor i Telemark man kommer fra!</a:t>
            </a:r>
          </a:p>
          <a:p>
            <a:pPr marL="0" indent="0">
              <a:buNone/>
            </a:pPr>
            <a:r>
              <a:rPr lang="nb-NO" sz="1100" dirty="0">
                <a:solidFill>
                  <a:schemeClr val="tx1"/>
                </a:solidFill>
              </a:rPr>
              <a:t>Gjennom Fotballdrømmen ønsker vi å gi ivrige barn muligheten til å få regelmessige treninger med kvalifiserte trenere og andre barn som er like ivrige. Fotballdrømmen er derfor rett og slett at Odd inviterer alle barn i aldersgruppen 9-13 år i de 5 klubbene til ukentlige treninger. Treningene blir ledet av skolerte trenere, og vil ha fokus på basisferdigheter og utvikling av individuelle og relasjonelle ferdigheter. Treningene skal være preget av trygghet og glede, men samtidig ha høy kvalitet som inspirerer barna til mestring og utvikling. </a:t>
            </a:r>
          </a:p>
          <a:p>
            <a:pPr marL="0" indent="0">
              <a:buNone/>
            </a:pPr>
            <a:endParaRPr lang="nb-NO" sz="1100" dirty="0">
              <a:solidFill>
                <a:schemeClr val="tx1"/>
              </a:solidFill>
            </a:endParaRPr>
          </a:p>
          <a:p>
            <a:pPr marL="0" indent="0">
              <a:buNone/>
            </a:pPr>
            <a:r>
              <a:rPr lang="nb-NO" sz="1100" dirty="0">
                <a:solidFill>
                  <a:schemeClr val="tx1"/>
                </a:solidFill>
              </a:rPr>
              <a:t>Fotballdrømmen er for både gutter og jenter, og vil ikke være selektert, men er åpent for alle i den aktuelle aldersgruppen. De vi ønsker på Fotballdrømmen er de som deltar på alle treninger med eget lag, og som vil forplikte seg til å komme på alle ivrig-øktene de har mulighet til. Odds Utviklingsavdeling vil lage et faglig opplegg som danner utgangspunktet for alle økter med en plan for hva som skal gjennomføres gjennom hele året. Trenerne vil være lønnet av Odd, men ha en lokal forankring. Odd koordinerer aktivitetene og Fotballdrømmen er også tilpasset «Landslagsskolen» og NFF Telemark sine sone- og kretstiltak som begynner fra 12 års alder.</a:t>
            </a:r>
          </a:p>
          <a:p>
            <a:pPr marL="0" indent="0">
              <a:buNone/>
            </a:pPr>
            <a:endParaRPr lang="nb-NO" sz="1100" dirty="0">
              <a:solidFill>
                <a:schemeClr val="tx1"/>
              </a:solidFill>
            </a:endParaRPr>
          </a:p>
          <a:p>
            <a:pPr marL="0" indent="0">
              <a:buNone/>
            </a:pPr>
            <a:r>
              <a:rPr lang="nb-NO" sz="1100" b="1" dirty="0">
                <a:solidFill>
                  <a:schemeClr val="tx1"/>
                </a:solidFill>
              </a:rPr>
              <a:t>Hovedtrener for Fotballdrømmen blir Stian Jensen</a:t>
            </a:r>
            <a:r>
              <a:rPr lang="nb-NO" sz="1100" dirty="0">
                <a:solidFill>
                  <a:schemeClr val="tx1"/>
                </a:solidFill>
              </a:rPr>
              <a:t>, som sammen med en solid gruppe assistenter vil lede treningene. </a:t>
            </a:r>
          </a:p>
          <a:p>
            <a:pPr marL="0" indent="0">
              <a:buNone/>
            </a:pPr>
            <a:r>
              <a:rPr lang="nb-NO" sz="1100" dirty="0">
                <a:solidFill>
                  <a:schemeClr val="tx1"/>
                </a:solidFill>
              </a:rPr>
              <a:t>Fotballdrømmen skal gjennomføre treninger en gang hver uke i helg – sånn at det ikke kommer i konflikt med spillernes treninger med eget lag</a:t>
            </a:r>
          </a:p>
        </p:txBody>
      </p:sp>
      <p:pic>
        <p:nvPicPr>
          <p:cNvPr id="57" name="Google Shape;57;p13"/>
          <p:cNvPicPr preferRelativeResize="0"/>
          <p:nvPr/>
        </p:nvPicPr>
        <p:blipFill>
          <a:blip r:embed="rId3">
            <a:alphaModFix/>
          </a:blip>
          <a:stretch>
            <a:fillRect/>
          </a:stretch>
        </p:blipFill>
        <p:spPr>
          <a:xfrm>
            <a:off x="299798" y="0"/>
            <a:ext cx="680478" cy="696903"/>
          </a:xfrm>
          <a:prstGeom prst="rect">
            <a:avLst/>
          </a:prstGeom>
          <a:noFill/>
          <a:ln>
            <a:noFill/>
          </a:ln>
        </p:spPr>
      </p:pic>
      <p:pic>
        <p:nvPicPr>
          <p:cNvPr id="58" name="Google Shape;58;p13"/>
          <p:cNvPicPr preferRelativeResize="0"/>
          <p:nvPr/>
        </p:nvPicPr>
        <p:blipFill>
          <a:blip r:embed="rId4">
            <a:alphaModFix/>
          </a:blip>
          <a:stretch>
            <a:fillRect/>
          </a:stretch>
        </p:blipFill>
        <p:spPr>
          <a:xfrm>
            <a:off x="1097431" y="28619"/>
            <a:ext cx="680478" cy="676017"/>
          </a:xfrm>
          <a:prstGeom prst="rect">
            <a:avLst/>
          </a:prstGeom>
          <a:noFill/>
          <a:ln>
            <a:noFill/>
          </a:ln>
        </p:spPr>
      </p:pic>
      <p:pic>
        <p:nvPicPr>
          <p:cNvPr id="3" name="Bilde 2" descr="Et bilde som inneholder Font, tekst, Grafikk, skjermbilde&#10;&#10;KI-generert innhold kan være feil.">
            <a:extLst>
              <a:ext uri="{FF2B5EF4-FFF2-40B4-BE49-F238E27FC236}">
                <a16:creationId xmlns:a16="http://schemas.microsoft.com/office/drawing/2014/main" id="{A7A749BC-3F1C-F9E4-2D49-95113BC55B0D}"/>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6532185" y="28619"/>
            <a:ext cx="844008" cy="381642"/>
          </a:xfrm>
          <a:prstGeom prst="rect">
            <a:avLst/>
          </a:prstGeom>
        </p:spPr>
      </p:pic>
      <p:pic>
        <p:nvPicPr>
          <p:cNvPr id="5" name="Bilde 4" descr="Et bilde som inneholder logo, symbol, tekst, Font&#10;&#10;KI-generert innhold kan være feil.">
            <a:extLst>
              <a:ext uri="{FF2B5EF4-FFF2-40B4-BE49-F238E27FC236}">
                <a16:creationId xmlns:a16="http://schemas.microsoft.com/office/drawing/2014/main" id="{8638985E-1BAC-5730-B415-75F10A266F76}"/>
              </a:ext>
            </a:extLst>
          </p:cNvPr>
          <p:cNvPicPr>
            <a:picLocks noChangeAspect="1"/>
          </p:cNvPicPr>
          <p:nvPr/>
        </p:nvPicPr>
        <p:blipFill>
          <a:blip r:embed="rId7">
            <a:extLst>
              <a:ext uri="{837473B0-CC2E-450A-ABE3-18F120FF3D39}">
                <a1611:picAttrSrcUrl xmlns:a1611="http://schemas.microsoft.com/office/drawing/2016/11/main" r:id="rId8"/>
              </a:ext>
            </a:extLst>
          </a:blip>
          <a:stretch>
            <a:fillRect/>
          </a:stretch>
        </p:blipFill>
        <p:spPr>
          <a:xfrm>
            <a:off x="8582428" y="84570"/>
            <a:ext cx="488019" cy="488019"/>
          </a:xfrm>
          <a:prstGeom prst="rect">
            <a:avLst/>
          </a:prstGeom>
        </p:spPr>
      </p:pic>
      <p:pic>
        <p:nvPicPr>
          <p:cNvPr id="7" name="Bilde 6" descr="Et bilde som inneholder tekst, logo, symbol, emblem&#10;&#10;KI-generert innhold kan være feil.">
            <a:extLst>
              <a:ext uri="{FF2B5EF4-FFF2-40B4-BE49-F238E27FC236}">
                <a16:creationId xmlns:a16="http://schemas.microsoft.com/office/drawing/2014/main" id="{AF09DE5A-D570-0068-76B8-3A6ACC87B9DB}"/>
              </a:ext>
            </a:extLst>
          </p:cNvPr>
          <p:cNvPicPr>
            <a:picLocks noChangeAspect="1"/>
          </p:cNvPicPr>
          <p:nvPr/>
        </p:nvPicPr>
        <p:blipFill>
          <a:blip r:embed="rId9">
            <a:extLst>
              <a:ext uri="{837473B0-CC2E-450A-ABE3-18F120FF3D39}">
                <a1611:picAttrSrcUrl xmlns:a1611="http://schemas.microsoft.com/office/drawing/2016/11/main" r:id="rId10"/>
              </a:ext>
            </a:extLst>
          </a:blip>
          <a:stretch>
            <a:fillRect/>
          </a:stretch>
        </p:blipFill>
        <p:spPr>
          <a:xfrm>
            <a:off x="7403807" y="50645"/>
            <a:ext cx="568915" cy="568915"/>
          </a:xfrm>
          <a:prstGeom prst="rect">
            <a:avLst/>
          </a:prstGeom>
        </p:spPr>
      </p:pic>
      <p:pic>
        <p:nvPicPr>
          <p:cNvPr id="9" name="Bilde 8" descr="Et bilde som inneholder symbol, emblem, våpenmerke, clip art&#10;&#10;KI-generert innhold kan være feil.">
            <a:extLst>
              <a:ext uri="{FF2B5EF4-FFF2-40B4-BE49-F238E27FC236}">
                <a16:creationId xmlns:a16="http://schemas.microsoft.com/office/drawing/2014/main" id="{7AAAEBC8-FCB5-BD07-E66A-3386ADA0AE90}"/>
              </a:ext>
            </a:extLst>
          </p:cNvPr>
          <p:cNvPicPr>
            <a:picLocks noChangeAspect="1"/>
          </p:cNvPicPr>
          <p:nvPr/>
        </p:nvPicPr>
        <p:blipFill>
          <a:blip r:embed="rId11">
            <a:extLst>
              <a:ext uri="{837473B0-CC2E-450A-ABE3-18F120FF3D39}">
                <a1611:picAttrSrcUrl xmlns:a1611="http://schemas.microsoft.com/office/drawing/2016/11/main" r:id="rId12"/>
              </a:ext>
            </a:extLst>
          </a:blip>
          <a:stretch>
            <a:fillRect/>
          </a:stretch>
        </p:blipFill>
        <p:spPr>
          <a:xfrm>
            <a:off x="7972722" y="38800"/>
            <a:ext cx="629950" cy="629950"/>
          </a:xfrm>
          <a:prstGeom prst="rect">
            <a:avLst/>
          </a:prstGeom>
        </p:spPr>
      </p:pic>
      <p:pic>
        <p:nvPicPr>
          <p:cNvPr id="11" name="Bilde 10" descr="Et bilde som inneholder Font, Grafikk, symbol, logo&#10;&#10;KI-generert innhold kan være feil.">
            <a:extLst>
              <a:ext uri="{FF2B5EF4-FFF2-40B4-BE49-F238E27FC236}">
                <a16:creationId xmlns:a16="http://schemas.microsoft.com/office/drawing/2014/main" id="{7A87BDFB-21B3-85F0-974C-ABE5800F13B2}"/>
              </a:ext>
            </a:extLst>
          </p:cNvPr>
          <p:cNvPicPr>
            <a:picLocks noChangeAspect="1"/>
          </p:cNvPicPr>
          <p:nvPr/>
        </p:nvPicPr>
        <p:blipFill>
          <a:blip r:embed="rId13">
            <a:extLst>
              <a:ext uri="{837473B0-CC2E-450A-ABE3-18F120FF3D39}">
                <a1611:picAttrSrcUrl xmlns:a1611="http://schemas.microsoft.com/office/drawing/2016/11/main" r:id="rId14"/>
              </a:ext>
            </a:extLst>
          </a:blip>
          <a:stretch>
            <a:fillRect/>
          </a:stretch>
        </p:blipFill>
        <p:spPr>
          <a:xfrm>
            <a:off x="1854065" y="17993"/>
            <a:ext cx="696903" cy="696903"/>
          </a:xfrm>
          <a:prstGeom prst="rect">
            <a:avLst/>
          </a:prstGeom>
        </p:spPr>
      </p:pic>
      <p:sp>
        <p:nvSpPr>
          <p:cNvPr id="12" name="TekstSylinder 11">
            <a:extLst>
              <a:ext uri="{FF2B5EF4-FFF2-40B4-BE49-F238E27FC236}">
                <a16:creationId xmlns:a16="http://schemas.microsoft.com/office/drawing/2014/main" id="{E4F8CF5C-87A0-B348-9BD8-08A737E4B1BB}"/>
              </a:ext>
            </a:extLst>
          </p:cNvPr>
          <p:cNvSpPr txBox="1"/>
          <p:nvPr/>
        </p:nvSpPr>
        <p:spPr>
          <a:xfrm>
            <a:off x="5583138" y="823087"/>
            <a:ext cx="3524086" cy="3754874"/>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r>
              <a:rPr lang="nb-NO" sz="1600" b="1" dirty="0"/>
              <a:t>Praktisk info:</a:t>
            </a:r>
          </a:p>
          <a:p>
            <a:r>
              <a:rPr lang="nb-NO" sz="1600" b="1" dirty="0"/>
              <a:t>Treninger på lørdager 10:30-12:00, oppmøte senest 10:15. Treningene følger skoleruta! </a:t>
            </a:r>
          </a:p>
          <a:p>
            <a:endParaRPr lang="nb-NO" sz="1600" b="1" dirty="0"/>
          </a:p>
          <a:p>
            <a:r>
              <a:rPr lang="nb-NO" sz="1600" b="1" dirty="0"/>
              <a:t>Treningene foregår i Telemarkshallen/Sandvoll for det meste, men vil flytte seg rundt ved behov.</a:t>
            </a:r>
          </a:p>
          <a:p>
            <a:endParaRPr lang="nb-NO" sz="1600" b="1" dirty="0"/>
          </a:p>
          <a:p>
            <a:pPr marL="0" indent="0">
              <a:buNone/>
            </a:pPr>
            <a:r>
              <a:rPr lang="nb-NO" sz="1600" b="1" dirty="0" err="1">
                <a:solidFill>
                  <a:schemeClr val="tx1"/>
                </a:solidFill>
              </a:rPr>
              <a:t>Spondgruppen</a:t>
            </a:r>
            <a:r>
              <a:rPr lang="nb-NO" sz="1600" b="1" dirty="0">
                <a:solidFill>
                  <a:schemeClr val="tx1"/>
                </a:solidFill>
              </a:rPr>
              <a:t> er allerede opprettet, og har koden: OGDND</a:t>
            </a:r>
          </a:p>
          <a:p>
            <a:pPr marL="0" indent="0">
              <a:buNone/>
            </a:pPr>
            <a:r>
              <a:rPr lang="nb-NO" sz="1600" b="1" dirty="0">
                <a:solidFill>
                  <a:schemeClr val="tx1"/>
                </a:solidFill>
              </a:rPr>
              <a:t>Her er link, for dem som heller vil benytte den for registrering:</a:t>
            </a:r>
          </a:p>
          <a:p>
            <a:pPr marL="0" indent="0">
              <a:buNone/>
            </a:pPr>
            <a:r>
              <a:rPr lang="nb-NO" sz="1600" b="1" dirty="0">
                <a:solidFill>
                  <a:schemeClr val="tx1"/>
                </a:solidFill>
                <a:hlinkClick r:id="rId15"/>
              </a:rPr>
              <a:t>https://group.spond.com/OGDND</a:t>
            </a:r>
            <a:endParaRPr lang="nb-NO" sz="1600" b="1" dirty="0">
              <a:solidFill>
                <a:schemeClr val="tx1"/>
              </a:solidFill>
            </a:endParaRPr>
          </a:p>
        </p:txBody>
      </p:sp>
      <p:pic>
        <p:nvPicPr>
          <p:cNvPr id="4" name="Bilde 3" descr="Et bilde som inneholder logo, Font, Grafikk, grafisk design&#10;&#10;KI-generert innhold kan være feil.">
            <a:extLst>
              <a:ext uri="{FF2B5EF4-FFF2-40B4-BE49-F238E27FC236}">
                <a16:creationId xmlns:a16="http://schemas.microsoft.com/office/drawing/2014/main" id="{F2911DE2-9081-F033-86FF-EFF218FBC8A2}"/>
              </a:ext>
            </a:extLst>
          </p:cNvPr>
          <p:cNvPicPr>
            <a:picLocks noChangeAspect="1"/>
          </p:cNvPicPr>
          <p:nvPr/>
        </p:nvPicPr>
        <p:blipFill>
          <a:blip r:embed="rId16">
            <a:extLst>
              <a:ext uri="{837473B0-CC2E-450A-ABE3-18F120FF3D39}">
                <a1611:picAttrSrcUrl xmlns:a1611="http://schemas.microsoft.com/office/drawing/2016/11/main" r:id="rId17"/>
              </a:ext>
            </a:extLst>
          </a:blip>
          <a:stretch>
            <a:fillRect/>
          </a:stretch>
        </p:blipFill>
        <p:spPr>
          <a:xfrm>
            <a:off x="5592310" y="4608001"/>
            <a:ext cx="1049438" cy="484356"/>
          </a:xfrm>
          <a:prstGeom prst="rect">
            <a:avLst/>
          </a:prstGeom>
        </p:spPr>
      </p:pic>
      <p:pic>
        <p:nvPicPr>
          <p:cNvPr id="13" name="Bilde 12" descr="Et bilde som inneholder tekst, frukt, Grafikk, hjerte&#10;&#10;KI-generert innhold kan være feil.">
            <a:extLst>
              <a:ext uri="{FF2B5EF4-FFF2-40B4-BE49-F238E27FC236}">
                <a16:creationId xmlns:a16="http://schemas.microsoft.com/office/drawing/2014/main" id="{3FFE4AE0-F40C-67C3-B784-2044C60F6742}"/>
              </a:ext>
            </a:extLst>
          </p:cNvPr>
          <p:cNvPicPr>
            <a:picLocks noChangeAspect="1"/>
          </p:cNvPicPr>
          <p:nvPr/>
        </p:nvPicPr>
        <p:blipFill>
          <a:blip r:embed="rId18">
            <a:extLst>
              <a:ext uri="{837473B0-CC2E-450A-ABE3-18F120FF3D39}">
                <a1611:picAttrSrcUrl xmlns:a1611="http://schemas.microsoft.com/office/drawing/2016/11/main" r:id="rId19"/>
              </a:ext>
            </a:extLst>
          </a:blip>
          <a:stretch>
            <a:fillRect/>
          </a:stretch>
        </p:blipFill>
        <p:spPr>
          <a:xfrm>
            <a:off x="5066362" y="4619097"/>
            <a:ext cx="506548" cy="506548"/>
          </a:xfrm>
          <a:prstGeom prst="rect">
            <a:avLst/>
          </a:prstGeom>
        </p:spPr>
      </p:pic>
      <p:pic>
        <p:nvPicPr>
          <p:cNvPr id="1026" name="Picture 2" descr="Telemark ByggEntreprenør AS – Din lokale byggentreprenør i hjertet av  Telemark">
            <a:extLst>
              <a:ext uri="{FF2B5EF4-FFF2-40B4-BE49-F238E27FC236}">
                <a16:creationId xmlns:a16="http://schemas.microsoft.com/office/drawing/2014/main" id="{7CC6864D-C246-E5D1-F26E-4697CB9F712F}"/>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754538" y="4657475"/>
            <a:ext cx="1181286" cy="36549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TT AS - Trykkluft og verktøyteknikk | Ulefoss">
            <a:extLst>
              <a:ext uri="{FF2B5EF4-FFF2-40B4-BE49-F238E27FC236}">
                <a16:creationId xmlns:a16="http://schemas.microsoft.com/office/drawing/2014/main" id="{152499E4-A9EC-3B18-B06A-A1FB1D41D3BA}"/>
              </a:ext>
            </a:extLst>
          </p:cNvPr>
          <p:cNvPicPr>
            <a:picLocks noChangeAspect="1" noChangeArrowheads="1"/>
          </p:cNvPicPr>
          <p:nvPr/>
        </p:nvPicPr>
        <p:blipFill rotWithShape="1">
          <a:blip r:embed="rId21">
            <a:extLst>
              <a:ext uri="{28A0092B-C50C-407E-A947-70E740481C1C}">
                <a14:useLocalDpi xmlns:a14="http://schemas.microsoft.com/office/drawing/2010/main" val="0"/>
              </a:ext>
            </a:extLst>
          </a:blip>
          <a:srcRect l="24359" t="29787" r="25642" b="39658"/>
          <a:stretch>
            <a:fillRect/>
          </a:stretch>
        </p:blipFill>
        <p:spPr bwMode="auto">
          <a:xfrm>
            <a:off x="7955224" y="4619097"/>
            <a:ext cx="1152000" cy="484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346</Words>
  <Application>Microsoft Office PowerPoint</Application>
  <PresentationFormat>Skjermfremvisning (16:9)</PresentationFormat>
  <Paragraphs>17</Paragraphs>
  <Slides>1</Slides>
  <Notes>1</Notes>
  <HiddenSlides>0</HiddenSlides>
  <MMClips>0</MMClips>
  <ScaleCrop>false</ScaleCrop>
  <HeadingPairs>
    <vt:vector size="6" baseType="variant">
      <vt:variant>
        <vt:lpstr>Brukte skrifter</vt:lpstr>
      </vt:variant>
      <vt:variant>
        <vt:i4>1</vt:i4>
      </vt:variant>
      <vt:variant>
        <vt:lpstr>Tema</vt:lpstr>
      </vt:variant>
      <vt:variant>
        <vt:i4>1</vt:i4>
      </vt:variant>
      <vt:variant>
        <vt:lpstr>Lysbildetitler</vt:lpstr>
      </vt:variant>
      <vt:variant>
        <vt:i4>1</vt:i4>
      </vt:variant>
    </vt:vector>
  </HeadingPairs>
  <TitlesOfParts>
    <vt:vector size="3" baseType="lpstr">
      <vt:lpstr>Arial</vt:lpstr>
      <vt:lpstr>Simple Light</vt:lpstr>
      <vt:lpstr>                                  Fotballdrømmen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Stian Jensen</dc:creator>
  <cp:lastModifiedBy>Stian Jensen</cp:lastModifiedBy>
  <cp:revision>5</cp:revision>
  <dcterms:modified xsi:type="dcterms:W3CDTF">2026-02-24T09:28:33Z</dcterms:modified>
</cp:coreProperties>
</file>